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799" autoAdjust="0"/>
  </p:normalViewPr>
  <p:slideViewPr>
    <p:cSldViewPr snapToGrid="0">
      <p:cViewPr varScale="1">
        <p:scale>
          <a:sx n="76" d="100"/>
          <a:sy n="76" d="100"/>
        </p:scale>
        <p:origin x="15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6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853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7914005" y="6388891"/>
            <a:ext cx="1229995" cy="45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682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965D10-87EA-42FC-A04B-873CEE6BCB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424704"/>
            <a:ext cx="9144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800" dirty="0" smtClean="0">
                <a:effectLst/>
                <a:latin typeface="AQA Chevin Pro Medium"/>
                <a:ea typeface="Calibri" panose="020F0502020204030204" pitchFamily="34" charset="0"/>
                <a:cs typeface="Arial" panose="020B0604020202020204" pitchFamily="34" charset="0"/>
              </a:rPr>
              <a:t>Copyright © 2015 AQA and its licensors.  All rights reserved.</a:t>
            </a:r>
          </a:p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800" dirty="0" smtClean="0">
                <a:effectLst/>
                <a:latin typeface="AQA Chevin Pro Medium"/>
                <a:ea typeface="Calibri" panose="020F0502020204030204" pitchFamily="34" charset="0"/>
                <a:cs typeface="Arial" panose="020B0604020202020204" pitchFamily="34" charset="0"/>
              </a:rPr>
              <a:t>AQA Education (AQA) is a registered charity (registered charity number 1073334) and a company limited by guarantee registered in </a:t>
            </a:r>
          </a:p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800" dirty="0" smtClean="0">
                <a:effectLst/>
                <a:latin typeface="AQA Chevin Pro Medium"/>
                <a:ea typeface="Calibri" panose="020F0502020204030204" pitchFamily="34" charset="0"/>
                <a:cs typeface="Arial" panose="020B0604020202020204" pitchFamily="34" charset="0"/>
              </a:rPr>
              <a:t>England and Wales (company number 3644723).  Registered address: AQA, Devas Street, Manchester M15 6EX</a:t>
            </a:r>
            <a:endParaRPr lang="en-GB" sz="800" dirty="0">
              <a:effectLst/>
              <a:latin typeface="AQA Chevin Pro Medium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8"/>
          <p:cNvSpPr>
            <a:spLocks noGrp="1"/>
          </p:cNvSpPr>
          <p:nvPr userDrawn="1"/>
        </p:nvSpPr>
        <p:spPr>
          <a:xfrm>
            <a:off x="56829" y="6429846"/>
            <a:ext cx="3660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AQA. Created by </a:t>
            </a:r>
            <a:r>
              <a:rPr lang="en-US" dirty="0" err="1" smtClean="0"/>
              <a:t>Teachit</a:t>
            </a:r>
            <a:r>
              <a:rPr lang="en-US" dirty="0" smtClean="0"/>
              <a:t> for AQA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9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://en.wikipedia.org/wiki/Creative_Comm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24294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193097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Why would these types of houses </a:t>
            </a: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be vulnerable </a:t>
            </a:r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in a tropical storm?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67" y="1466900"/>
            <a:ext cx="5232266" cy="39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5867" y="5334599"/>
            <a:ext cx="5232266" cy="22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8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Image place in the public domain by </a:t>
            </a:r>
            <a:r>
              <a:rPr lang="en-GB" sz="800" dirty="0" err="1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Kurun</a:t>
            </a:r>
            <a:r>
              <a:rPr lang="en-GB" sz="8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under the </a:t>
            </a:r>
            <a:r>
              <a:rPr lang="en-GB" sz="800" u="sng" dirty="0">
                <a:solidFill>
                  <a:srgbClr val="0095D9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  <a:hlinkClick r:id="rId4" tooltip="Creative Commons"/>
              </a:rPr>
              <a:t>Creative Commons</a:t>
            </a:r>
            <a:r>
              <a:rPr lang="en-GB" sz="8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800" u="sng" dirty="0">
                <a:solidFill>
                  <a:srgbClr val="0095D9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  <a:hlinkClick r:id="rId5"/>
              </a:rPr>
              <a:t>Attribution-</a:t>
            </a:r>
            <a:r>
              <a:rPr lang="en-GB" sz="800" u="sng" dirty="0" err="1">
                <a:solidFill>
                  <a:srgbClr val="0095D9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  <a:hlinkClick r:id="rId5"/>
              </a:rPr>
              <a:t>ShareAlike</a:t>
            </a:r>
            <a:r>
              <a:rPr lang="en-GB" sz="800" u="sng" dirty="0">
                <a:solidFill>
                  <a:srgbClr val="0095D9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  <a:hlinkClick r:id="rId5"/>
              </a:rPr>
              <a:t> 3.0</a:t>
            </a:r>
            <a:r>
              <a:rPr lang="en-GB" sz="8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 License</a:t>
            </a:r>
            <a:endParaRPr lang="en-GB" sz="11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762" y="6454632"/>
            <a:ext cx="1382038" cy="315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41932"/>
            <a:ext cx="96347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t Geography">
  <a:themeElements>
    <a:clrScheme name="Teachit Geograph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5D4"/>
      </a:accent1>
      <a:accent2>
        <a:srgbClr val="75B746"/>
      </a:accent2>
      <a:accent3>
        <a:srgbClr val="707075"/>
      </a:accent3>
      <a:accent4>
        <a:srgbClr val="9D9D9C"/>
      </a:accent4>
      <a:accent5>
        <a:srgbClr val="C5DB8C"/>
      </a:accent5>
      <a:accent6>
        <a:srgbClr val="A8C3D5"/>
      </a:accent6>
      <a:hlink>
        <a:srgbClr val="0095D4"/>
      </a:hlink>
      <a:folHlink>
        <a:srgbClr val="70AD47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it Geography" id="{7550D467-C6D6-4F46-BF11-C9E8247C7CA3}" vid="{D618F1E9-DCCB-4A78-B87C-70B3D5255C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Teachit Geography</Template>
  <TotalTime>5</TotalTime>
  <Words>28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AQA Chevin Pro Medium</vt:lpstr>
      <vt:lpstr>Arial</vt:lpstr>
      <vt:lpstr>Calibri</vt:lpstr>
      <vt:lpstr>Times New Roman</vt:lpstr>
      <vt:lpstr>Trebuchet MS</vt:lpstr>
      <vt:lpstr>Teachit Geography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AQA</dc:creator>
  <cp:lastModifiedBy>Fran Hamilton</cp:lastModifiedBy>
  <cp:revision>6</cp:revision>
  <dcterms:created xsi:type="dcterms:W3CDTF">2015-02-24T09:40:29Z</dcterms:created>
  <dcterms:modified xsi:type="dcterms:W3CDTF">2015-05-22T14:43:00Z</dcterms:modified>
</cp:coreProperties>
</file>