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39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pPr/>
              <a:t>22/05/2015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00000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5D10-87EA-42FC-A04B-873CEE6BCB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022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00000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5D10-87EA-42FC-A04B-873CEE6BCB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9855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00000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5D10-87EA-42FC-A04B-873CEE6BCB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0682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00000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E965D10-87EA-42FC-A04B-873CEE6BCBB4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Date Placeholder 8"/>
          <p:cNvSpPr>
            <a:spLocks noGrp="1"/>
          </p:cNvSpPr>
          <p:nvPr userDrawn="1"/>
        </p:nvSpPr>
        <p:spPr>
          <a:xfrm>
            <a:off x="56829" y="6429846"/>
            <a:ext cx="3660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2015 AQA. Created by </a:t>
            </a:r>
            <a:r>
              <a:rPr lang="en-US" dirty="0" err="1" smtClean="0"/>
              <a:t>Teachit</a:t>
            </a:r>
            <a:r>
              <a:rPr lang="en-US" dirty="0" smtClean="0"/>
              <a:t> for AQA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699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24297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65D10-87EA-42FC-A04B-873CEE6BCBB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2048"/>
            <a:ext cx="9144000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ea typeface="Trebuchet MS" pitchFamily="34" charset="0"/>
                <a:cs typeface="Arial" pitchFamily="34" charset="0"/>
              </a:rPr>
              <a:t>What factors influence the number of people affected by tropical storms?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766" y="1004863"/>
            <a:ext cx="864738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Student task</a:t>
            </a:r>
          </a:p>
          <a:p>
            <a:endParaRPr lang="en-GB" dirty="0" smtClean="0"/>
          </a:p>
          <a:p>
            <a:r>
              <a:rPr lang="en-GB" dirty="0" smtClean="0"/>
              <a:t>Sort the factors below into those which will mean </a:t>
            </a:r>
            <a:r>
              <a:rPr lang="en-GB" b="1" dirty="0" smtClean="0"/>
              <a:t>more</a:t>
            </a:r>
            <a:r>
              <a:rPr lang="en-GB" dirty="0" smtClean="0"/>
              <a:t> people, and those which will mean </a:t>
            </a:r>
            <a:r>
              <a:rPr lang="en-GB" b="1" dirty="0" smtClean="0"/>
              <a:t>fewer</a:t>
            </a:r>
            <a:r>
              <a:rPr lang="en-GB" dirty="0" smtClean="0"/>
              <a:t> people will be affected by a tropical storm.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51766" y="2523217"/>
            <a:ext cx="287125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kern="1400" dirty="0">
                <a:ea typeface="Times New Roman"/>
                <a:cs typeface="Times New Roman"/>
              </a:rPr>
              <a:t>Higher </a:t>
            </a:r>
            <a:r>
              <a:rPr lang="en-GB" sz="1600" kern="1400" dirty="0" smtClean="0">
                <a:ea typeface="Times New Roman"/>
                <a:cs typeface="Times New Roman"/>
              </a:rPr>
              <a:t>land</a:t>
            </a: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kern="1400" dirty="0" smtClean="0">
                <a:ea typeface="Times New Roman"/>
                <a:cs typeface="Times New Roman"/>
              </a:rPr>
              <a:t>Good communications and warnings</a:t>
            </a: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kern="1400" dirty="0">
                <a:ea typeface="Times New Roman"/>
                <a:cs typeface="Times New Roman"/>
              </a:rPr>
              <a:t>Low wind speed</a:t>
            </a: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kern="1400" dirty="0">
                <a:ea typeface="Times New Roman"/>
                <a:cs typeface="Times New Roman"/>
              </a:rPr>
              <a:t>Storm path was not as predicted</a:t>
            </a: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kern="1400" dirty="0" smtClean="0">
                <a:ea typeface="Times New Roman"/>
                <a:cs typeface="Times New Roman"/>
              </a:rPr>
              <a:t>Transport </a:t>
            </a:r>
            <a:r>
              <a:rPr lang="en-GB" sz="1600" kern="1400" dirty="0">
                <a:ea typeface="Times New Roman"/>
                <a:cs typeface="Times New Roman"/>
              </a:rPr>
              <a:t>to move </a:t>
            </a:r>
            <a:r>
              <a:rPr lang="en-GB" sz="1600" kern="1400">
                <a:ea typeface="Times New Roman"/>
                <a:cs typeface="Times New Roman"/>
              </a:rPr>
              <a:t>inland </a:t>
            </a:r>
            <a:r>
              <a:rPr lang="en-GB" sz="1600" kern="1400" smtClean="0">
                <a:ea typeface="Times New Roman"/>
                <a:cs typeface="Times New Roman"/>
              </a:rPr>
              <a:t>Sturdy </a:t>
            </a:r>
            <a:r>
              <a:rPr lang="en-GB" sz="1600" kern="1400" dirty="0">
                <a:ea typeface="Times New Roman"/>
                <a:cs typeface="Times New Roman"/>
              </a:rPr>
              <a:t>building materials</a:t>
            </a: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kern="1400" dirty="0">
                <a:ea typeface="Times New Roman"/>
                <a:cs typeface="Times New Roman"/>
              </a:rPr>
              <a:t>Low population density</a:t>
            </a: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kern="1400" dirty="0">
                <a:ea typeface="Times New Roman"/>
                <a:cs typeface="Times New Roman"/>
              </a:rPr>
              <a:t>Low lying </a:t>
            </a:r>
            <a:r>
              <a:rPr lang="en-GB" sz="1600" kern="1400" dirty="0" smtClean="0">
                <a:ea typeface="Times New Roman"/>
                <a:cs typeface="Times New Roman"/>
              </a:rPr>
              <a:t>land</a:t>
            </a:r>
            <a:endParaRPr lang="en-GB" sz="1600" kern="1400" dirty="0">
              <a:ea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9831" y="2523217"/>
            <a:ext cx="28712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1600" kern="1400" dirty="0">
                <a:ea typeface="Times New Roman"/>
                <a:cs typeface="Times New Roman"/>
              </a:rPr>
              <a:t>Roads are not blocked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1600" kern="1400" dirty="0">
                <a:ea typeface="Times New Roman"/>
                <a:cs typeface="Times New Roman"/>
              </a:rPr>
              <a:t>Short and long term aid available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1600" kern="1400" dirty="0">
                <a:ea typeface="Times New Roman"/>
                <a:cs typeface="Times New Roman"/>
              </a:rPr>
              <a:t>Light weight building materials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1600" kern="1400" dirty="0">
                <a:ea typeface="Times New Roman"/>
                <a:cs typeface="Times New Roman"/>
              </a:rPr>
              <a:t>High population density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1600" kern="1400" dirty="0">
                <a:ea typeface="Times New Roman"/>
                <a:cs typeface="Times New Roman"/>
              </a:rPr>
              <a:t>Funnel shaped bays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1600" kern="1400" dirty="0">
                <a:ea typeface="Times New Roman"/>
                <a:cs typeface="Times New Roman"/>
              </a:rPr>
              <a:t>Lack of communications and </a:t>
            </a:r>
            <a:r>
              <a:rPr lang="en-GB" sz="1600" kern="1400" dirty="0" smtClean="0">
                <a:ea typeface="Times New Roman"/>
                <a:cs typeface="Times New Roman"/>
              </a:rPr>
              <a:t>warnings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1600" kern="1400" dirty="0" smtClean="0">
                <a:ea typeface="Times New Roman"/>
                <a:cs typeface="Times New Roman"/>
              </a:rPr>
              <a:t>Cliffs on coastline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1600" kern="1400" dirty="0">
                <a:ea typeface="Times New Roman"/>
                <a:cs typeface="Times New Roman"/>
              </a:rPr>
              <a:t>Low storm </a:t>
            </a:r>
            <a:r>
              <a:rPr lang="en-GB" sz="1600" kern="1400" dirty="0" smtClean="0">
                <a:ea typeface="Times New Roman"/>
                <a:cs typeface="Times New Roman"/>
              </a:rPr>
              <a:t>surge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1600" kern="1400" dirty="0">
                <a:ea typeface="Times New Roman"/>
                <a:cs typeface="Times New Roman"/>
              </a:rPr>
              <a:t>Cold air </a:t>
            </a:r>
            <a:r>
              <a:rPr lang="en-GB" sz="1600" kern="1400" dirty="0" smtClean="0">
                <a:ea typeface="Times New Roman"/>
                <a:cs typeface="Times New Roman"/>
              </a:rPr>
              <a:t>joins, </a:t>
            </a:r>
            <a:r>
              <a:rPr lang="en-GB" sz="1600" kern="1400" dirty="0">
                <a:ea typeface="Times New Roman"/>
                <a:cs typeface="Times New Roman"/>
              </a:rPr>
              <a:t>reducing the </a:t>
            </a:r>
            <a:r>
              <a:rPr lang="en-GB" sz="1600" kern="1400" dirty="0" smtClean="0">
                <a:ea typeface="Times New Roman"/>
                <a:cs typeface="Times New Roman"/>
              </a:rPr>
              <a:t>energy</a:t>
            </a:r>
            <a:endParaRPr lang="en-GB" sz="1600" kern="1400" dirty="0">
              <a:ea typeface="Times New Roman"/>
              <a:cs typeface="Times New Roman"/>
            </a:endParaRP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GB" sz="1600" kern="1400" dirty="0">
              <a:ea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27896" y="2523217"/>
            <a:ext cx="287125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kern="1400" dirty="0" smtClean="0">
                <a:ea typeface="Times New Roman"/>
                <a:cs typeface="Times New Roman"/>
              </a:rPr>
              <a:t>Lack </a:t>
            </a:r>
            <a:r>
              <a:rPr lang="en-GB" sz="1600" kern="1400" dirty="0">
                <a:ea typeface="Times New Roman"/>
                <a:cs typeface="Times New Roman"/>
              </a:rPr>
              <a:t>of aid</a:t>
            </a: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kern="1400" dirty="0">
                <a:ea typeface="Times New Roman"/>
                <a:cs typeface="Times New Roman"/>
              </a:rPr>
              <a:t>Electricity supplies resume </a:t>
            </a:r>
            <a:r>
              <a:rPr lang="en-GB" sz="1600" kern="1400" dirty="0" smtClean="0">
                <a:ea typeface="Times New Roman"/>
                <a:cs typeface="Times New Roman"/>
              </a:rPr>
              <a:t>quickly</a:t>
            </a: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kern="1400" dirty="0">
                <a:ea typeface="Times New Roman"/>
                <a:cs typeface="Times New Roman"/>
              </a:rPr>
              <a:t>Storm path was as </a:t>
            </a:r>
            <a:r>
              <a:rPr lang="en-GB" sz="1600" kern="1400" dirty="0" smtClean="0">
                <a:ea typeface="Times New Roman"/>
                <a:cs typeface="Times New Roman"/>
              </a:rPr>
              <a:t>predicted</a:t>
            </a: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kern="1400" dirty="0" smtClean="0">
                <a:ea typeface="Times New Roman"/>
                <a:cs typeface="Times New Roman"/>
              </a:rPr>
              <a:t>Coastal location</a:t>
            </a:r>
            <a:endParaRPr lang="en-GB" sz="1600" kern="1400" dirty="0">
              <a:ea typeface="Times New Roman"/>
              <a:cs typeface="Times New Roman"/>
            </a:endParaRP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kern="1400" dirty="0" smtClean="0">
                <a:ea typeface="Times New Roman"/>
                <a:cs typeface="Times New Roman"/>
              </a:rPr>
              <a:t>Strong </a:t>
            </a:r>
            <a:r>
              <a:rPr lang="en-GB" sz="1600" kern="1400" dirty="0">
                <a:ea typeface="Times New Roman"/>
                <a:cs typeface="Times New Roman"/>
              </a:rPr>
              <a:t>economy</a:t>
            </a: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kern="1400" dirty="0" smtClean="0">
                <a:ea typeface="Times New Roman"/>
                <a:cs typeface="Times New Roman"/>
              </a:rPr>
              <a:t>High </a:t>
            </a:r>
            <a:r>
              <a:rPr lang="en-GB" sz="1600" kern="1400" dirty="0">
                <a:ea typeface="Times New Roman"/>
                <a:cs typeface="Times New Roman"/>
              </a:rPr>
              <a:t>storm </a:t>
            </a:r>
            <a:r>
              <a:rPr lang="en-GB" sz="1600" kern="1400" dirty="0" smtClean="0">
                <a:ea typeface="Times New Roman"/>
                <a:cs typeface="Times New Roman"/>
              </a:rPr>
              <a:t>surge</a:t>
            </a: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kern="1400" dirty="0">
                <a:ea typeface="Times New Roman"/>
                <a:cs typeface="Times New Roman"/>
              </a:rPr>
              <a:t>High wind </a:t>
            </a:r>
            <a:r>
              <a:rPr lang="en-GB" sz="1600" kern="1400" dirty="0" smtClean="0">
                <a:ea typeface="Times New Roman"/>
                <a:cs typeface="Times New Roman"/>
              </a:rPr>
              <a:t>speeds</a:t>
            </a:r>
            <a:endParaRPr lang="en-GB" sz="1600" kern="1400" dirty="0">
              <a:ea typeface="Times New Roman"/>
              <a:cs typeface="Times New Roman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762" y="6454632"/>
            <a:ext cx="1382038" cy="3156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12" b="19312"/>
          <a:stretch/>
        </p:blipFill>
        <p:spPr bwMode="auto">
          <a:xfrm>
            <a:off x="8061922" y="6441932"/>
            <a:ext cx="963475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chit Geography">
  <a:themeElements>
    <a:clrScheme name="Teachit Geography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5D4"/>
      </a:accent1>
      <a:accent2>
        <a:srgbClr val="75B746"/>
      </a:accent2>
      <a:accent3>
        <a:srgbClr val="707075"/>
      </a:accent3>
      <a:accent4>
        <a:srgbClr val="9D9D9C"/>
      </a:accent4>
      <a:accent5>
        <a:srgbClr val="C5DB8C"/>
      </a:accent5>
      <a:accent6>
        <a:srgbClr val="A8C3D5"/>
      </a:accent6>
      <a:hlink>
        <a:srgbClr val="0095D4"/>
      </a:hlink>
      <a:folHlink>
        <a:srgbClr val="70AD47"/>
      </a:folHlink>
    </a:clrScheme>
    <a:fontScheme name="Custom 2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achit Geography" id="{7550D467-C6D6-4F46-BF11-C9E8247C7CA3}" vid="{D618F1E9-DCCB-4A78-B87C-70B3D5255C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Teachit Geography</Template>
  <TotalTime>46</TotalTime>
  <Words>132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Teachit Geography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AQA</dc:creator>
  <cp:lastModifiedBy>Fran Hamilton</cp:lastModifiedBy>
  <cp:revision>8</cp:revision>
  <dcterms:created xsi:type="dcterms:W3CDTF">2015-03-24T10:38:20Z</dcterms:created>
  <dcterms:modified xsi:type="dcterms:W3CDTF">2015-05-22T14:47:45Z</dcterms:modified>
</cp:coreProperties>
</file>