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091518"/>
            <a:ext cx="9144000" cy="771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53303"/>
            <a:ext cx="9144000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 2016 AQA. Created by Teachit for AQA.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08060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4"/>
          <p:cNvSpPr txBox="1">
            <a:spLocks/>
          </p:cNvSpPr>
          <p:nvPr/>
        </p:nvSpPr>
        <p:spPr>
          <a:xfrm>
            <a:off x="7080996" y="5782235"/>
            <a:ext cx="2057400" cy="3092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E965D10-87EA-42FC-A04B-873CEE6BCBB4}" type="slidenum"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704" y="6254472"/>
            <a:ext cx="1259840" cy="50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Solar Panel Array, Power Plant, Electricity, P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320" y="1190026"/>
            <a:ext cx="5547360" cy="414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75488" y="417181"/>
            <a:ext cx="8193024" cy="72876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Sustainability matching activity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5703925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 smtClean="0">
                <a:latin typeface="+mj-lt"/>
              </a:rPr>
              <a:t>Fossil fuels</a:t>
            </a:r>
            <a:endParaRPr lang="en-US" sz="7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20328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cs typeface="Arial" panose="020B0604020202020204" pitchFamily="34" charset="0"/>
              </a:rPr>
              <a:t>Fuels, such as coal, oil and natural burned to produce energy.  They are formed from the remains of animals and plants from millions of years ago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1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7910677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>
                <a:latin typeface="+mj-lt"/>
              </a:rPr>
              <a:t>Greenhouse gases</a:t>
            </a:r>
            <a:endParaRPr lang="en-US" sz="7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20328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cs typeface="Arial" panose="020B0604020202020204" pitchFamily="34" charset="0"/>
              </a:rPr>
              <a:t>Naturally occurring gases, e.g. carbon dioxide, methane and nitrous oxide.  These are thought to have increased due to the burning of fossil fuels.</a:t>
            </a:r>
          </a:p>
        </p:txBody>
      </p:sp>
    </p:spTree>
    <p:extLst>
      <p:ext uri="{BB962C8B-B14F-4D97-AF65-F5344CB8AC3E}">
        <p14:creationId xmlns:p14="http://schemas.microsoft.com/office/powerpoint/2010/main" val="4508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5703925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>
                <a:latin typeface="+mj-lt"/>
              </a:rPr>
              <a:t>Green electricity</a:t>
            </a:r>
            <a:endParaRPr lang="en-US" sz="7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20328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cs typeface="Arial" panose="020B0604020202020204" pitchFamily="34" charset="0"/>
              </a:rPr>
              <a:t>Electricity generated by a renewable method with a relatively low impact on the environment, e.g. wave, wind and solar power.</a:t>
            </a:r>
          </a:p>
        </p:txBody>
      </p:sp>
    </p:spTree>
    <p:extLst>
      <p:ext uri="{BB962C8B-B14F-4D97-AF65-F5344CB8AC3E}">
        <p14:creationId xmlns:p14="http://schemas.microsoft.com/office/powerpoint/2010/main" val="19432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5703925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 smtClean="0">
                <a:latin typeface="+mj-lt"/>
              </a:rPr>
              <a:t>Regeneration</a:t>
            </a:r>
            <a:endParaRPr lang="en-US" sz="7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2032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cs typeface="Arial" panose="020B0604020202020204" pitchFamily="34" charset="0"/>
              </a:rPr>
              <a:t>Growth in areas that have experienced decline in the past.</a:t>
            </a:r>
          </a:p>
        </p:txBody>
      </p:sp>
    </p:spTree>
    <p:extLst>
      <p:ext uri="{BB962C8B-B14F-4D97-AF65-F5344CB8AC3E}">
        <p14:creationId xmlns:p14="http://schemas.microsoft.com/office/powerpoint/2010/main" val="206896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7605877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>
                <a:latin typeface="+mj-lt"/>
              </a:rPr>
              <a:t>Greenfield site</a:t>
            </a:r>
            <a:endParaRPr lang="en-US" sz="7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2032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cs typeface="Arial" panose="020B0604020202020204" pitchFamily="34" charset="0"/>
              </a:rPr>
              <a:t>A piece of land that has not been built upon before, but is now being considered for development.</a:t>
            </a:r>
          </a:p>
        </p:txBody>
      </p:sp>
    </p:spTree>
    <p:extLst>
      <p:ext uri="{BB962C8B-B14F-4D97-AF65-F5344CB8AC3E}">
        <p14:creationId xmlns:p14="http://schemas.microsoft.com/office/powerpoint/2010/main" val="27289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8483701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>
                <a:latin typeface="+mj-lt"/>
              </a:rPr>
              <a:t>Economic development</a:t>
            </a:r>
            <a:endParaRPr lang="en-US" sz="7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2032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cs typeface="Arial" panose="020B0604020202020204" pitchFamily="34" charset="0"/>
              </a:rPr>
              <a:t>The progress made by creating wealth through businesses, industry and trade.</a:t>
            </a:r>
          </a:p>
        </p:txBody>
      </p:sp>
    </p:spTree>
    <p:extLst>
      <p:ext uri="{BB962C8B-B14F-4D97-AF65-F5344CB8AC3E}">
        <p14:creationId xmlns:p14="http://schemas.microsoft.com/office/powerpoint/2010/main" val="16308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5703925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>
                <a:latin typeface="+mj-lt"/>
              </a:rPr>
              <a:t>Pollution</a:t>
            </a:r>
            <a:endParaRPr lang="en-US" sz="7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367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cs typeface="Arial" panose="020B0604020202020204" pitchFamily="34" charset="0"/>
              </a:rPr>
              <a:t>Contamination of the environment, usually by chemicals.</a:t>
            </a:r>
            <a:endParaRPr lang="en-GB" sz="4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5703925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/>
              <a:t>Smog</a:t>
            </a:r>
            <a:endParaRPr lang="en-US" sz="7200" dirty="0"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2032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cs typeface="Arial" panose="020B0604020202020204" pitchFamily="34" charset="0"/>
              </a:rPr>
              <a:t>A mixture of smoke produced by factory or domestic emissions and fog.</a:t>
            </a:r>
          </a:p>
        </p:txBody>
      </p:sp>
    </p:spTree>
    <p:extLst>
      <p:ext uri="{BB962C8B-B14F-4D97-AF65-F5344CB8AC3E}">
        <p14:creationId xmlns:p14="http://schemas.microsoft.com/office/powerpoint/2010/main" val="1515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5703925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 smtClean="0">
                <a:latin typeface="+mj-lt"/>
              </a:rPr>
              <a:t>Sustainable</a:t>
            </a:r>
            <a:endParaRPr lang="en-US" sz="7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7" y="2592887"/>
            <a:ext cx="82032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+mj-lt"/>
                <a:cs typeface="Arial" panose="020B0604020202020204" pitchFamily="34" charset="0"/>
              </a:rPr>
              <a:t>Minimising damage to the environment and avoiding using natural resources, e.g. by using renewable resources.</a:t>
            </a:r>
          </a:p>
        </p:txBody>
      </p:sp>
    </p:spTree>
    <p:extLst>
      <p:ext uri="{BB962C8B-B14F-4D97-AF65-F5344CB8AC3E}">
        <p14:creationId xmlns:p14="http://schemas.microsoft.com/office/powerpoint/2010/main" val="128543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8178901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>
                <a:latin typeface="+mj-lt"/>
              </a:rPr>
              <a:t>Non-renewable resources</a:t>
            </a:r>
            <a:endParaRPr lang="en-US" sz="7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2032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cs typeface="Arial" panose="020B0604020202020204" pitchFamily="34" charset="0"/>
              </a:rPr>
              <a:t>Resources that cannot be replaced once they have been used up, e.g. coal, oil and natural gas.</a:t>
            </a:r>
          </a:p>
        </p:txBody>
      </p:sp>
    </p:spTree>
    <p:extLst>
      <p:ext uri="{BB962C8B-B14F-4D97-AF65-F5344CB8AC3E}">
        <p14:creationId xmlns:p14="http://schemas.microsoft.com/office/powerpoint/2010/main" val="13983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8361781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 smtClean="0">
                <a:latin typeface="+mj-lt"/>
              </a:rPr>
              <a:t>Renewable resources</a:t>
            </a:r>
            <a:endParaRPr lang="en-US" sz="7200" dirty="0">
              <a:latin typeface="+mj-lt"/>
            </a:endParaRPr>
          </a:p>
          <a:p>
            <a:endParaRPr lang="en-US" sz="7200" dirty="0"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2032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cs typeface="Arial" panose="020B0604020202020204" pitchFamily="34" charset="0"/>
              </a:rPr>
              <a:t>Resources that are generated from sources that are not finite or exhaustible, e.g. wave power, wind power and solar power.</a:t>
            </a:r>
          </a:p>
        </p:txBody>
      </p:sp>
    </p:spTree>
    <p:extLst>
      <p:ext uri="{BB962C8B-B14F-4D97-AF65-F5344CB8AC3E}">
        <p14:creationId xmlns:p14="http://schemas.microsoft.com/office/powerpoint/2010/main" val="58636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7581493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>
                <a:latin typeface="+mj-lt"/>
              </a:rPr>
              <a:t>Brownfield site</a:t>
            </a:r>
            <a:endParaRPr lang="en-US" sz="7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2032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cs typeface="Arial" panose="020B0604020202020204" pitchFamily="34" charset="0"/>
              </a:rPr>
              <a:t>An area of derelict urban land that has previously been built upon.</a:t>
            </a:r>
          </a:p>
        </p:txBody>
      </p:sp>
    </p:spTree>
    <p:extLst>
      <p:ext uri="{BB962C8B-B14F-4D97-AF65-F5344CB8AC3E}">
        <p14:creationId xmlns:p14="http://schemas.microsoft.com/office/powerpoint/2010/main" val="1535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8300821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>
                <a:latin typeface="+mj-lt"/>
              </a:rPr>
              <a:t>Congestion charge</a:t>
            </a:r>
            <a:endParaRPr lang="en-US" sz="7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2032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cs typeface="Arial" panose="020B0604020202020204" pitchFamily="34" charset="0"/>
              </a:rPr>
              <a:t>A payment that has to be made if a vehicle drives in a designated area during certain times of the week.</a:t>
            </a:r>
          </a:p>
        </p:txBody>
      </p:sp>
    </p:spTree>
    <p:extLst>
      <p:ext uri="{BB962C8B-B14F-4D97-AF65-F5344CB8AC3E}">
        <p14:creationId xmlns:p14="http://schemas.microsoft.com/office/powerpoint/2010/main" val="301307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8203285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 smtClean="0">
                <a:latin typeface="+mj-lt"/>
              </a:rPr>
              <a:t>Carbon footprint</a:t>
            </a:r>
            <a:endParaRPr lang="en-US" sz="7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2032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cs typeface="Arial" panose="020B0604020202020204" pitchFamily="34" charset="0"/>
              </a:rPr>
              <a:t>The amount of energy generated from the activities of people.</a:t>
            </a:r>
          </a:p>
        </p:txBody>
      </p:sp>
    </p:spTree>
    <p:extLst>
      <p:ext uri="{BB962C8B-B14F-4D97-AF65-F5344CB8AC3E}">
        <p14:creationId xmlns:p14="http://schemas.microsoft.com/office/powerpoint/2010/main" val="33005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5703925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>
                <a:latin typeface="Arial" panose="020B0604020202020204" pitchFamily="34" charset="0"/>
              </a:rPr>
              <a:t>Recycling</a:t>
            </a:r>
            <a:endParaRPr lang="en-US" sz="7200" dirty="0"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2032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The process of using a material more than once, e.g. a glass bottle can be melted down and re-formed into a jam jar.</a:t>
            </a:r>
          </a:p>
        </p:txBody>
      </p:sp>
    </p:spTree>
    <p:extLst>
      <p:ext uri="{BB962C8B-B14F-4D97-AF65-F5344CB8AC3E}">
        <p14:creationId xmlns:p14="http://schemas.microsoft.com/office/powerpoint/2010/main" val="923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6459" y="593965"/>
            <a:ext cx="7800949" cy="1211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7200" dirty="0">
                <a:latin typeface="Arial" panose="020B0604020202020204" pitchFamily="34" charset="0"/>
              </a:rPr>
              <a:t>Global warming</a:t>
            </a:r>
            <a:endParaRPr lang="en-US" sz="7200" dirty="0"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59" y="2653847"/>
            <a:ext cx="82032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The rise in the average temperature of the Earth’s surface.</a:t>
            </a:r>
          </a:p>
        </p:txBody>
      </p:sp>
    </p:spTree>
    <p:extLst>
      <p:ext uri="{BB962C8B-B14F-4D97-AF65-F5344CB8AC3E}">
        <p14:creationId xmlns:p14="http://schemas.microsoft.com/office/powerpoint/2010/main" val="34917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werPoint_grey">
  <a:themeElements>
    <a:clrScheme name="Teachit Geography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5D4"/>
      </a:accent1>
      <a:accent2>
        <a:srgbClr val="75B746"/>
      </a:accent2>
      <a:accent3>
        <a:srgbClr val="707075"/>
      </a:accent3>
      <a:accent4>
        <a:srgbClr val="9D9D9C"/>
      </a:accent4>
      <a:accent5>
        <a:srgbClr val="C5DB8C"/>
      </a:accent5>
      <a:accent6>
        <a:srgbClr val="A8C3D5"/>
      </a:accent6>
      <a:hlink>
        <a:srgbClr val="0095D4"/>
      </a:hlink>
      <a:folHlink>
        <a:srgbClr val="70AD47"/>
      </a:folHlink>
    </a:clrScheme>
    <a:fontScheme name="Custom 2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FE8C4DD4-DA46-41F7-8808-EB2255EDFC29}" vid="{C3E5D2BD-14E9-4DBB-AD6E-FEDBDF6165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PowerPoint_grey</Template>
  <TotalTime>26</TotalTime>
  <Words>325</Words>
  <Application>Microsoft Office PowerPoint</Application>
  <PresentationFormat>On-screen Show (4:3)</PresentationFormat>
  <Paragraphs>34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 PowerPoint_grey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Sam Bailey</cp:lastModifiedBy>
  <cp:revision>5</cp:revision>
  <dcterms:created xsi:type="dcterms:W3CDTF">2016-09-07T14:45:59Z</dcterms:created>
  <dcterms:modified xsi:type="dcterms:W3CDTF">2016-10-19T10:50:09Z</dcterms:modified>
</cp:coreProperties>
</file>