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4460" autoAdjust="0"/>
  </p:normalViewPr>
  <p:slideViewPr>
    <p:cSldViewPr snapToGrid="0">
      <p:cViewPr varScale="1">
        <p:scale>
          <a:sx n="65" d="100"/>
          <a:sy n="65" d="100"/>
        </p:scale>
        <p:origin x="-1338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uilding-windows-orange-urban-984454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rbanisation-degree.pn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 smtClean="0"/>
              <a:t>This image is in the public domain</a:t>
            </a:r>
            <a:r>
              <a:rPr lang="en-GB" sz="1100" baseline="0" dirty="0" smtClean="0"/>
              <a:t> and freely available at 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pixabay.com/</a:t>
            </a:r>
            <a:r>
              <a:rPr lang="en-GB" sz="11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en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/building-windows-orange-urban-984454/</a:t>
            </a:r>
            <a:endParaRPr lang="en-GB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smtClean="0"/>
              <a:t>Map</a:t>
            </a:r>
            <a:r>
              <a:rPr lang="en-GB" sz="1100" baseline="0" dirty="0" smtClean="0"/>
              <a:t> used courtesy of Rotterdamus1234, 2012 </a:t>
            </a:r>
            <a:r>
              <a:rPr lang="en-GB" sz="1100" dirty="0" smtClean="0"/>
              <a:t>under a CC BY-SA 3.0 licence:</a:t>
            </a:r>
            <a:endParaRPr lang="en-GB" sz="11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commons.wikimedia.org/wiki/</a:t>
            </a:r>
            <a:r>
              <a:rPr lang="en-GB" sz="11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File:Urbanisation-degree.png</a:t>
            </a:r>
            <a:endParaRPr lang="en-GB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91518"/>
            <a:ext cx="9144000" cy="77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53303"/>
            <a:ext cx="9144000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2016 AQA. Created by Teachit for AQA.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8060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4"/>
          <p:cNvSpPr txBox="1">
            <a:spLocks/>
          </p:cNvSpPr>
          <p:nvPr/>
        </p:nvSpPr>
        <p:spPr>
          <a:xfrm>
            <a:off x="7080996" y="5782235"/>
            <a:ext cx="2057400" cy="3092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E965D10-87EA-42FC-A04B-873CEE6BCBB4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704" y="6254472"/>
            <a:ext cx="1259840" cy="5041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53314" y="1297460"/>
            <a:ext cx="86373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j-lt"/>
                <a:cs typeface="Arial" panose="020B0604020202020204" pitchFamily="34" charset="0"/>
              </a:rPr>
              <a:t>Urbanisation is the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 proportion or percentage 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of people living in towns and cities.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r>
              <a:rPr lang="en-GB" sz="2000" dirty="0">
                <a:latin typeface="+mj-lt"/>
                <a:cs typeface="Arial" panose="020B0604020202020204" pitchFamily="34" charset="0"/>
              </a:rPr>
              <a:t> 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1800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only about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3% 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of the world’s population lived in urban areas.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1950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about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30%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of the world’s population lived in urban areas.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2008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the UN estimated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half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of the world’s population lived in urban areas.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2014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54%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of the world’s population lived in urban areas.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2050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, it is anticipated that </a:t>
            </a:r>
            <a:r>
              <a:rPr lang="en-GB" sz="2000" b="1" dirty="0">
                <a:latin typeface="+mj-lt"/>
                <a:cs typeface="Arial" panose="020B0604020202020204" pitchFamily="34" charset="0"/>
              </a:rPr>
              <a:t>66%</a:t>
            </a:r>
            <a:r>
              <a:rPr lang="en-GB" sz="2000" dirty="0">
                <a:latin typeface="+mj-lt"/>
                <a:cs typeface="Arial" panose="020B0604020202020204" pitchFamily="34" charset="0"/>
              </a:rPr>
              <a:t> of the world’s population will be living in urban areas.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5617" y="407773"/>
            <a:ext cx="5152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Global urbanisation</a:t>
            </a:r>
            <a:endParaRPr lang="en-GB" sz="4400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erver3\Users\sam\Desktop\Map 26510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0" y="1449152"/>
            <a:ext cx="8524301" cy="372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95617" y="407773"/>
            <a:ext cx="5152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Global urbanisation</a:t>
            </a:r>
            <a:endParaRPr lang="en-GB" sz="4400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werPoint_grey">
  <a:themeElements>
    <a:clrScheme name="Teachit Geograph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5D4"/>
      </a:accent1>
      <a:accent2>
        <a:srgbClr val="75B746"/>
      </a:accent2>
      <a:accent3>
        <a:srgbClr val="707075"/>
      </a:accent3>
      <a:accent4>
        <a:srgbClr val="9D9D9C"/>
      </a:accent4>
      <a:accent5>
        <a:srgbClr val="C5DB8C"/>
      </a:accent5>
      <a:accent6>
        <a:srgbClr val="A8C3D5"/>
      </a:accent6>
      <a:hlink>
        <a:srgbClr val="0095D4"/>
      </a:hlink>
      <a:folHlink>
        <a:srgbClr val="70AD47"/>
      </a:folHlink>
    </a:clrScheme>
    <a:fontScheme name="Custom 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FE8C4DD4-DA46-41F7-8808-EB2255EDFC29}" vid="{C3E5D2BD-14E9-4DBB-AD6E-FEDBDF6165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PowerPoint_grey</Template>
  <TotalTime>172</TotalTime>
  <Words>48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 PowerPoint_grey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Sam Bailey</cp:lastModifiedBy>
  <cp:revision>7</cp:revision>
  <dcterms:created xsi:type="dcterms:W3CDTF">2016-07-11T11:47:33Z</dcterms:created>
  <dcterms:modified xsi:type="dcterms:W3CDTF">2016-10-19T11:24:54Z</dcterms:modified>
</cp:coreProperties>
</file>