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86050" autoAdjust="0"/>
  </p:normalViewPr>
  <p:slideViewPr>
    <p:cSldViewPr snapToGrid="0">
      <p:cViewPr varScale="1">
        <p:scale>
          <a:sx n="67" d="100"/>
          <a:sy n="67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40419-B0D4-4696-82CC-C455B610DB4D}" type="datetimeFigureOut">
              <a:rPr lang="en-GB" smtClean="0"/>
              <a:t>19/10/2016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98DA4-B5CC-4515-9954-19711E980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3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raph.org.uk/profile/4264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creativecommons.org/licenses/by-sa/2.0/" TargetMode="External"/><Relationship Id="rId4" Type="http://schemas.openxmlformats.org/officeDocument/2006/relationships/hyperlink" Target="http://www.geograph.org.uk/photo/1764218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raph.org.uk/profile/43729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creativecommons.org/licenses/by-sa/2.0/" TargetMode="External"/><Relationship Id="rId4" Type="http://schemas.openxmlformats.org/officeDocument/2006/relationships/hyperlink" Target="http://www.geograph.org.uk/reuse.php?id=2836475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1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</a:t>
            </a:r>
            <a:r>
              <a:rPr lang="en-GB" sz="1100" u="none" strike="noStrike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 tooltip="View profile"/>
              </a:rPr>
              <a:t>Chris Allen</a:t>
            </a:r>
            <a:r>
              <a:rPr lang="en-GB" sz="11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100" u="sng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/>
              </a:rPr>
              <a:t>geograph.org.uk/photo/1764218</a:t>
            </a:r>
            <a:r>
              <a:rPr lang="en-GB" sz="11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licensed for reuse under </a:t>
            </a:r>
            <a:r>
              <a:rPr lang="en-GB" sz="1100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</a:t>
            </a:r>
            <a:r>
              <a:rPr lang="en-GB" sz="1100" u="sng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5"/>
              </a:rPr>
              <a:t>Creative</a:t>
            </a:r>
            <a:r>
              <a:rPr lang="en-GB" sz="1100" u="sng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5"/>
              </a:rPr>
              <a:t> Commons Licence</a:t>
            </a:r>
            <a:r>
              <a:rPr lang="en-GB" sz="11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498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1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Copyright </a:t>
            </a:r>
            <a:r>
              <a:rPr lang="en-GB" sz="1100" u="sng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 tooltip="View profile"/>
              </a:rPr>
              <a:t>David Dixon</a:t>
            </a:r>
            <a:r>
              <a:rPr lang="en-GB" sz="11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  <a:r>
              <a:rPr lang="en-GB" sz="1100" u="sng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/>
              </a:rPr>
              <a:t>geograph.org.uk/</a:t>
            </a:r>
            <a:r>
              <a:rPr lang="en-GB" sz="1100" u="sng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/>
              </a:rPr>
              <a:t>reuse.php?id</a:t>
            </a:r>
            <a:r>
              <a:rPr lang="en-GB" sz="1100" u="sng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/>
              </a:rPr>
              <a:t>=2836475</a:t>
            </a:r>
            <a:r>
              <a:rPr lang="en-GB" sz="11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licensed for reuse under this </a:t>
            </a:r>
            <a:r>
              <a:rPr lang="en-GB" sz="1100" u="sng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5"/>
              </a:rPr>
              <a:t>Creative Commons Licence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097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051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091518"/>
            <a:ext cx="9144000" cy="7717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25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653303"/>
            <a:ext cx="9144000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 2016 AQA. Created by Teachit for AQA.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08060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Slide Number Placeholder 4"/>
          <p:cNvSpPr txBox="1">
            <a:spLocks/>
          </p:cNvSpPr>
          <p:nvPr/>
        </p:nvSpPr>
        <p:spPr>
          <a:xfrm>
            <a:off x="7080996" y="5782235"/>
            <a:ext cx="2057400" cy="3092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E965D10-87EA-42FC-A04B-873CEE6BCBB4}" type="slidenum">
              <a:rPr lang="en-GB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23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704" y="6254472"/>
            <a:ext cx="1259840" cy="50419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1373048" y="367022"/>
            <a:ext cx="6397905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GB" sz="4400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Gloucester Docks - 1981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05" t="30338" r="33643" b="31365"/>
          <a:stretch/>
        </p:blipFill>
        <p:spPr bwMode="auto">
          <a:xfrm>
            <a:off x="950812" y="1136463"/>
            <a:ext cx="7242376" cy="47681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30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3048" y="367022"/>
            <a:ext cx="6397905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GB" sz="4400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Gloucester Docks - </a:t>
            </a:r>
            <a:r>
              <a:rPr lang="en-GB" sz="44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2012</a:t>
            </a:r>
            <a:endParaRPr lang="en-GB" sz="4400" dirty="0">
              <a:solidFill>
                <a:schemeClr val="accent6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3" name="Picture 2" descr="Victoria Dock, Glouceste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405" y="1134547"/>
            <a:ext cx="6509190" cy="4879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5437805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werPoint_grey">
  <a:themeElements>
    <a:clrScheme name="Teachit Geography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5D4"/>
      </a:accent1>
      <a:accent2>
        <a:srgbClr val="75B746"/>
      </a:accent2>
      <a:accent3>
        <a:srgbClr val="707075"/>
      </a:accent3>
      <a:accent4>
        <a:srgbClr val="9D9D9C"/>
      </a:accent4>
      <a:accent5>
        <a:srgbClr val="C5DB8C"/>
      </a:accent5>
      <a:accent6>
        <a:srgbClr val="A8C3D5"/>
      </a:accent6>
      <a:hlink>
        <a:srgbClr val="0095D4"/>
      </a:hlink>
      <a:folHlink>
        <a:srgbClr val="70AD47"/>
      </a:folHlink>
    </a:clrScheme>
    <a:fontScheme name="Custom 2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FE8C4DD4-DA46-41F7-8808-EB2255EDFC29}" vid="{C3E5D2BD-14E9-4DBB-AD6E-FEDBDF6165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PowerPoint_grey</Template>
  <TotalTime>5</TotalTime>
  <Words>24</Words>
  <Application>Microsoft Office PowerPoint</Application>
  <PresentationFormat>On-screen Show (4:3)</PresentationFormat>
  <Paragraphs>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Urban PowerPoint_grey</vt:lpstr>
      <vt:lpstr>PowerPoint Presentation</vt:lpstr>
      <vt:lpstr>PowerPoint Presentation</vt:lpstr>
    </vt:vector>
  </TitlesOfParts>
  <Company>AQA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Teachit, part of the AQA family</dc:creator>
  <cp:lastModifiedBy>Sam Bailey</cp:lastModifiedBy>
  <cp:revision>3</cp:revision>
  <dcterms:created xsi:type="dcterms:W3CDTF">2016-09-07T10:25:11Z</dcterms:created>
  <dcterms:modified xsi:type="dcterms:W3CDTF">2016-10-19T13:25:39Z</dcterms:modified>
</cp:coreProperties>
</file>