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6891" autoAdjust="0"/>
  </p:normalViewPr>
  <p:slideViewPr>
    <p:cSldViewPr snapToGrid="0">
      <p:cViewPr varScale="1">
        <p:scale>
          <a:sx n="99" d="100"/>
          <a:sy n="99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40419-B0D4-4696-82CC-C455B610DB4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98DA4-B5CC-4515-9954-19711E98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3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rofile/1104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sa/2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rofile/843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sa/2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rofile/426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sa/2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rofile/6381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sa/2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rofile/1977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sa/2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rofile/1977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sa/2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rofile/162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sa/2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rofile/5334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sa/2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u="non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 </a:t>
            </a:r>
            <a:r>
              <a:rPr lang="en-GB" b="0" u="non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View profile"/>
              </a:rPr>
              <a:t>Alan Longbottom</a:t>
            </a:r>
            <a:r>
              <a:rPr lang="en-GB" b="0" u="non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geograph.org.uk/</a:t>
            </a:r>
            <a:r>
              <a:rPr lang="en-GB" b="0" u="none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reuse.php?id</a:t>
            </a:r>
            <a:r>
              <a:rPr lang="en-GB" b="0" u="non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=396263 and licensed for reuse under this </a:t>
            </a:r>
            <a:r>
              <a:rPr lang="en-GB" b="0" u="none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Creative Commons Licence</a:t>
            </a:r>
            <a:endParaRPr lang="en-GB" b="0" u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Copyright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View profile"/>
              </a:rPr>
              <a:t>Paul Best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geograph.org.uk/</a:t>
            </a:r>
            <a:r>
              <a:rPr lang="en-GB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reuse.php?id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=276404 and licensed for reuse under </a:t>
            </a:r>
            <a:r>
              <a:rPr lang="en-GB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</a:t>
            </a:r>
            <a:r>
              <a:rPr lang="en-GB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Creative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 Commons Licence</a:t>
            </a:r>
            <a:endParaRPr lang="en-GB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Copyright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View profile"/>
              </a:rPr>
              <a:t>Chris Allen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geograph.org.uk/</a:t>
            </a:r>
            <a:r>
              <a:rPr lang="en-GB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reuse.php?id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=621257and licensed for reuse under </a:t>
            </a:r>
            <a:r>
              <a:rPr lang="en-GB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</a:t>
            </a:r>
            <a:r>
              <a:rPr lang="en-GB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Creative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 Commons Licence</a:t>
            </a:r>
            <a:endParaRPr lang="en-GB" sz="11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2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Copyright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View profile"/>
              </a:rPr>
              <a:t>Colin Manton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geograph.org.uk/</a:t>
            </a:r>
            <a:r>
              <a:rPr lang="en-GB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reuse.php?id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=2430182and licensed for reuse under this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Creative Commons Licence</a:t>
            </a:r>
            <a:endParaRPr lang="en-GB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6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Copyright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View profile"/>
              </a:rPr>
              <a:t>Philip Pankhurst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geograph.org.uk/</a:t>
            </a:r>
            <a:r>
              <a:rPr lang="en-GB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reuse.php?id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=676710 and licensed for reuse under this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Creative Commons Licence</a:t>
            </a:r>
            <a:endParaRPr lang="en-GB" sz="11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Copyright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View profile"/>
              </a:rPr>
              <a:t>Philip Pankhurst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geograph.org.uk/</a:t>
            </a:r>
            <a:r>
              <a:rPr lang="en-GB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reuse.php?id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=4031575 and licensed for reuse under this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Creative Commons Licence</a:t>
            </a:r>
            <a:endParaRPr lang="en-GB" sz="11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87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Copyright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View profile"/>
              </a:rPr>
              <a:t>Stephen McKay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geograph.org.uk/</a:t>
            </a:r>
            <a:r>
              <a:rPr lang="en-GB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reuse.php?id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=4260723 and licensed for reuse under this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Creative Commons Licence</a:t>
            </a:r>
            <a:endParaRPr lang="en-GB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875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Copyright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View profile"/>
              </a:rPr>
              <a:t>Peter Randall-Cook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geograph.org.uk/</a:t>
            </a:r>
            <a:r>
              <a:rPr lang="en-GB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reuse.php?id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=2142674 and licensed for reuse under this </a:t>
            </a:r>
            <a:r>
              <a:rPr lang="en-GB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Creative Commons Licence</a:t>
            </a:r>
            <a:endParaRPr lang="en-GB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87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5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91518"/>
            <a:ext cx="9144000" cy="771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2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53303"/>
            <a:ext cx="91440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  <a:spcAft>
                <a:spcPts val="0"/>
              </a:spcAft>
            </a:pPr>
            <a:r>
              <a:rPr lang="en-GB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2016 AQA. Created by Teachit for AQA.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8060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4"/>
          <p:cNvSpPr txBox="1">
            <a:spLocks/>
          </p:cNvSpPr>
          <p:nvPr/>
        </p:nvSpPr>
        <p:spPr>
          <a:xfrm>
            <a:off x="7080996" y="5782235"/>
            <a:ext cx="2057400" cy="3092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965D10-87EA-42FC-A04B-873CEE6BCBB4}" type="slidenum">
              <a:rPr lang="en-GB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04" y="6254472"/>
            <a:ext cx="1259840" cy="50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Gloucester Do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88" y="1037665"/>
            <a:ext cx="4840224" cy="49643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4240" y="268224"/>
            <a:ext cx="225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Image A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loucester D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3" y="1033740"/>
            <a:ext cx="7473695" cy="48262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4240" y="268224"/>
            <a:ext cx="231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Image B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3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240" y="268224"/>
            <a:ext cx="237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Image C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Concrete barge, National Waterways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28" y="1052784"/>
            <a:ext cx="7171944" cy="48298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3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240" y="268224"/>
            <a:ext cx="2346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Image D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http://s0.geograph.org.uk/geophotos/02/43/01/2430182_1233da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6" y="1080208"/>
            <a:ext cx="7672149" cy="45433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3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240" y="268224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Image E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Converted warehouses, Gloucester D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87" y="1178500"/>
            <a:ext cx="6393705" cy="48152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7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240" y="268224"/>
            <a:ext cx="225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Image F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4" descr="The Portivo Lounge, Gloucester Qu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0" y="1146048"/>
            <a:ext cx="7453641" cy="455371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4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240" y="268224"/>
            <a:ext cx="2395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Image G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Victoria D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4" y="1106691"/>
            <a:ext cx="7083552" cy="47149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4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240" y="268224"/>
            <a:ext cx="235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Image H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r="1147"/>
          <a:stretch/>
        </p:blipFill>
        <p:spPr bwMode="auto">
          <a:xfrm>
            <a:off x="1158240" y="1022864"/>
            <a:ext cx="6827520" cy="4817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35237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werPoint_grey">
  <a:themeElements>
    <a:clrScheme name="Teachit Geography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5D4"/>
      </a:accent1>
      <a:accent2>
        <a:srgbClr val="75B746"/>
      </a:accent2>
      <a:accent3>
        <a:srgbClr val="707075"/>
      </a:accent3>
      <a:accent4>
        <a:srgbClr val="9D9D9C"/>
      </a:accent4>
      <a:accent5>
        <a:srgbClr val="C5DB8C"/>
      </a:accent5>
      <a:accent6>
        <a:srgbClr val="A8C3D5"/>
      </a:accent6>
      <a:hlink>
        <a:srgbClr val="0095D4"/>
      </a:hlink>
      <a:folHlink>
        <a:srgbClr val="70AD47"/>
      </a:folHlink>
    </a:clrScheme>
    <a:fontScheme name="Custom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E8C4DD4-DA46-41F7-8808-EB2255EDFC29}" vid="{C3E5D2BD-14E9-4DBB-AD6E-FEDBDF6165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PowerPoint_grey</Template>
  <TotalTime>29</TotalTime>
  <Words>38</Words>
  <Application>Microsoft Office PowerPoint</Application>
  <PresentationFormat>On-screen Show (4:3)</PresentationFormat>
  <Paragraphs>26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 PowerPoint_grey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Teachit, part of the AQA family</dc:creator>
  <cp:lastModifiedBy>Sam Bailey</cp:lastModifiedBy>
  <cp:revision>6</cp:revision>
  <dcterms:created xsi:type="dcterms:W3CDTF">2016-08-22T10:43:17Z</dcterms:created>
  <dcterms:modified xsi:type="dcterms:W3CDTF">2016-10-19T10:16:51Z</dcterms:modified>
</cp:coreProperties>
</file>